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7E532-8684-4C43-A46E-02AA3DAE01D1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9E8CA-36BB-47C9-9476-86B7926F6D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1FEE75-6989-4F15-B42C-85D23865B4E4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D1D0DA-D046-4622-A9F9-FE4CB155D54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358246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для детских садов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Требования к режиму дня и организации воспитательно-образовательного процесса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воздушному режиму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Проветривание сквозное и угловое – в отсутствии детей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Проветривание одностороннее – в присутствии детей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Солнцезащитные устройства в спальнях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 температуры воздуха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Игровая, раздевальные групп – 20-21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Спальни групп – 19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Туалетные групп – 20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Музыкальный зал – 19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Игральные и групповые на первом этаже – температура поверхности пола не менее 22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оборудованию помещений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7" y="1774826"/>
          <a:ext cx="8329643" cy="358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411"/>
                <a:gridCol w="2096590"/>
                <a:gridCol w="2068231"/>
                <a:gridCol w="2082411"/>
              </a:tblGrid>
              <a:tr h="919467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роста детей (мм)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мебели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Высота стола (мм)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Высота стула (мм)</a:t>
                      </a:r>
                      <a:endParaRPr lang="ru-RU" dirty="0"/>
                    </a:p>
                  </a:txBody>
                  <a:tcPr/>
                </a:tc>
              </a:tr>
              <a:tr h="5327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 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7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Свыше 850 до 1000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7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1000 до 1150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7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1150 до 1300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/>
                </a:tc>
              </a:tr>
              <a:tr h="5327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1300 до 1450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при расстановке столов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Светонесущая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стена, левостороннее освещение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Четырехместные столы – не более чем в 2 ряда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Двухместные столы – не более чем в 3 ряда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Расстояние между рядами  - не менее чем 0.5 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Расстояние от первого стола до доски – 2.5-3 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Просмотр телевизора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экрана по диагонали 59-69 см.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 установки телевизора 1-1.3 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Расстояние до экрана от 4-х до 6-ти 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Расположение стульев в 4-5 рядов (на одну группу)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Расстояние между рядами стульев 0.5-0.6 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Посадка детей с учетом роста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Длительность просмотра для детей 4-5 лет: 20 минут; для детей 6-ти лет: 30 минут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142984"/>
            <a:ext cx="8077200" cy="378621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устройству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содержанию и организации режима работы дошкольных образовательных организаций»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Утверждены постановлением Главного государственного санитарного врача РФ от 15.05.2013 № 26, вступившим в силу 30 июля 2013 года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548718" cy="392909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XI.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Требования к приему детей в дошкольные образовательные организации, режиму дня и организации воспитательно-образовательного процесса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Прием детей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Первичный прием детей - на основании медицинского заключения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Ежедневный прием детей – осмотр воспитателя и беседа с родителями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Прием после болезни или отсутствия более 5 дней – наличие медицинской справки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0412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Режим дня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3"/>
          </a:xfrm>
        </p:spPr>
        <p:txBody>
          <a:bodyPr>
            <a:normAutofit fontScale="55000" lnSpcReduction="20000"/>
          </a:bodyPr>
          <a:lstStyle/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Время бодрствования детей 3-7 лет – 5.5-6ч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Время прогулок – 3-4 часа (2 раза в день)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Прием пищи – с интервалом 3-4 часа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Дневной сон – 2-2.5часа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Обязательное присутствие педагога в спальне во время дневного сна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Самостоятельная деятельность – 3-4 часа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НОД от 3 до 4-х лет – 15 минут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НОД от 4 до 5-ти лет – 20 мнут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НОД от 5 до 6-ти лет – 25 минут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НОД от 6 до 7-ми лет – 30 минут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Перерывы между НОД – 10 минут</a:t>
            </a:r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Проведение физкультурных минуток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357298"/>
            <a:ext cx="8077200" cy="207170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XII.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Требования к организации физического воспитания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двигательной активности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анятия физической культурой в помещении и на воздухе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Физкультурные минутки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игры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Спортивные упражнения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Ритмическая гимнастика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на тренажерах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занятий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младшей группе – 15 минут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средней группе – 20 минут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старшей группе – 25 минут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подготовительной группе – 30 минут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занятий и место проведения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занятия в неделю – одно на открытом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воздухе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медицинских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противопоказаний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спортивной одежды, соответствующей погодным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</TotalTime>
  <Words>470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Новые СанПиН для детских садов</vt:lpstr>
      <vt:lpstr>Слайд 2</vt:lpstr>
      <vt:lpstr>Слайд 3</vt:lpstr>
      <vt:lpstr>Прием детей</vt:lpstr>
      <vt:lpstr>Режим дня</vt:lpstr>
      <vt:lpstr>Слайд 6</vt:lpstr>
      <vt:lpstr>Формы двигательной активности</vt:lpstr>
      <vt:lpstr>Продолжительность занятий</vt:lpstr>
      <vt:lpstr>Количество занятий и место проведения</vt:lpstr>
      <vt:lpstr>Требования к воздушному режиму</vt:lpstr>
      <vt:lpstr>Дифференциация температуры воздуха</vt:lpstr>
      <vt:lpstr>Требования к оборудованию помещений</vt:lpstr>
      <vt:lpstr>Требования при расстановке столов</vt:lpstr>
      <vt:lpstr>Просмотр телевизора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СанПиН для детских садов</dc:title>
  <dc:creator>Admin</dc:creator>
  <cp:lastModifiedBy>Admin</cp:lastModifiedBy>
  <cp:revision>12</cp:revision>
  <dcterms:created xsi:type="dcterms:W3CDTF">2003-12-31T14:04:24Z</dcterms:created>
  <dcterms:modified xsi:type="dcterms:W3CDTF">2003-12-31T15:55:09Z</dcterms:modified>
</cp:coreProperties>
</file>